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0"/>
  </p:notesMasterIdLst>
  <p:handoutMasterIdLst>
    <p:handoutMasterId r:id="rId11"/>
  </p:handoutMasterIdLst>
  <p:sldIdLst>
    <p:sldId id="268" r:id="rId3"/>
    <p:sldId id="258" r:id="rId4"/>
    <p:sldId id="262" r:id="rId5"/>
    <p:sldId id="271" r:id="rId6"/>
    <p:sldId id="272" r:id="rId7"/>
    <p:sldId id="274" r:id="rId8"/>
    <p:sldId id="27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47" d="100"/>
          <a:sy n="47" d="100"/>
        </p:scale>
        <p:origin x="-102" y="-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2" d="100"/>
          <a:sy n="82" d="100"/>
        </p:scale>
        <p:origin x="3852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F93605-0C0C-4258-9724-5F2F9BB3BC90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3FFE7F-C917-439A-8026-3D301EB5CC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7998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F31B3D-E4E3-4A80-AB70-C5564C267266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C0B30D-C07A-425B-A90C-BA7BEB1910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190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4245434"/>
            <a:ext cx="8686800" cy="1464906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80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5731795"/>
            <a:ext cx="8686800" cy="440405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6400" y="457200"/>
            <a:ext cx="1828800" cy="5719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457200"/>
            <a:ext cx="7955280" cy="5719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242816"/>
            <a:ext cx="8686800" cy="146304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799" y="5733288"/>
            <a:ext cx="8686800" cy="43891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04999"/>
            <a:ext cx="4800600" cy="4271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904999"/>
            <a:ext cx="4800600" cy="4271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772815"/>
            <a:ext cx="4800600" cy="73712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2509937"/>
            <a:ext cx="4800600" cy="36622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4600" y="1772815"/>
            <a:ext cx="4800600" cy="73712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4600" y="2509937"/>
            <a:ext cx="4800600" cy="36622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760" y="3090672"/>
            <a:ext cx="4663440" cy="182880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457200"/>
            <a:ext cx="5410201" cy="5715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760" y="4983480"/>
            <a:ext cx="4663440" cy="118872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760" y="3093099"/>
            <a:ext cx="4663440" cy="182880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096000" cy="685800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760" y="4983480"/>
            <a:ext cx="4663440" cy="118872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457518"/>
            <a:ext cx="10058400" cy="11887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1"/>
            <a:ext cx="100584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6800" y="6400800"/>
            <a:ext cx="10972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37CC0096-1860-4642-9CD2-0079EA5E7CD1}" type="datetimeFigureOut">
              <a:rPr lang="en-US" smtClean="0"/>
              <a:pPr/>
              <a:t>5/10/2013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2849" y="6400800"/>
            <a:ext cx="7315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027920" y="6400800"/>
            <a:ext cx="10972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5"/>
        </a:buClr>
        <a:buSzPct val="9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accent5"/>
        </a:buClr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5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5"/>
        </a:buClr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5544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402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¡</a:t>
            </a:r>
            <a:r>
              <a:rPr lang="en-US" dirty="0" err="1" smtClean="0"/>
              <a:t>Chispas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Year	2-1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11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04846"/>
            <a:ext cx="10058400" cy="1188720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¡</a:t>
            </a:r>
            <a:r>
              <a:rPr lang="en-US" sz="4800" b="1" dirty="0" err="1" smtClean="0">
                <a:solidFill>
                  <a:srgbClr val="7030A0"/>
                </a:solidFill>
              </a:rPr>
              <a:t>Chispas</a:t>
            </a:r>
            <a:r>
              <a:rPr lang="en-US" sz="4800" b="1" dirty="0" smtClean="0"/>
              <a:t>!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72410"/>
            <a:ext cx="10058400" cy="507732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My friend (masculine) and the friend of mine</a:t>
            </a:r>
          </a:p>
          <a:p>
            <a:pPr lvl="1">
              <a:lnSpc>
                <a:spcPct val="100000"/>
              </a:lnSpc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accent1"/>
                </a:solidFill>
              </a:rPr>
              <a:t>Mi amigo y el amigo </a:t>
            </a:r>
            <a:r>
              <a:rPr lang="en-US" sz="2400" b="1" dirty="0" err="1" smtClean="0">
                <a:solidFill>
                  <a:schemeClr val="accent1"/>
                </a:solidFill>
              </a:rPr>
              <a:t>mío</a:t>
            </a:r>
            <a:r>
              <a:rPr lang="en-US" sz="2400" b="1" dirty="0" smtClean="0">
                <a:solidFill>
                  <a:schemeClr val="accent1"/>
                </a:solidFill>
              </a:rPr>
              <a:t> </a:t>
            </a:r>
          </a:p>
          <a:p>
            <a:pPr>
              <a:lnSpc>
                <a:spcPct val="100000"/>
              </a:lnSpc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Our house and the house of ours</a:t>
            </a:r>
          </a:p>
          <a:p>
            <a:pPr lvl="1">
              <a:lnSpc>
                <a:spcPct val="100000"/>
              </a:lnSpc>
              <a:buFont typeface="Wingdings" pitchFamily="2" charset="2"/>
              <a:buChar char="v"/>
            </a:pPr>
            <a:r>
              <a:rPr lang="en-US" sz="2400" b="1" dirty="0" err="1" smtClean="0">
                <a:solidFill>
                  <a:schemeClr val="accent1"/>
                </a:solidFill>
              </a:rPr>
              <a:t>Nuestra</a:t>
            </a:r>
            <a:r>
              <a:rPr lang="en-US" sz="2400" b="1" dirty="0" smtClean="0">
                <a:solidFill>
                  <a:schemeClr val="accent1"/>
                </a:solidFill>
              </a:rPr>
              <a:t> casa y la casa </a:t>
            </a:r>
            <a:r>
              <a:rPr lang="en-US" sz="2400" b="1" dirty="0" err="1" smtClean="0">
                <a:solidFill>
                  <a:schemeClr val="accent1"/>
                </a:solidFill>
              </a:rPr>
              <a:t>nuestra</a:t>
            </a:r>
            <a:endParaRPr lang="en-US" sz="2400" b="1" dirty="0" smtClean="0">
              <a:solidFill>
                <a:schemeClr val="accent1"/>
              </a:solidFill>
            </a:endParaRPr>
          </a:p>
          <a:p>
            <a:pPr>
              <a:lnSpc>
                <a:spcPct val="100000"/>
              </a:lnSpc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His homework and the homework of his</a:t>
            </a:r>
          </a:p>
          <a:p>
            <a:pPr lvl="1">
              <a:lnSpc>
                <a:spcPct val="100000"/>
              </a:lnSpc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accent1"/>
                </a:solidFill>
              </a:rPr>
              <a:t>Su </a:t>
            </a:r>
            <a:r>
              <a:rPr lang="en-US" sz="2400" b="1" dirty="0" err="1" smtClean="0">
                <a:solidFill>
                  <a:schemeClr val="accent1"/>
                </a:solidFill>
              </a:rPr>
              <a:t>tarea</a:t>
            </a:r>
            <a:r>
              <a:rPr lang="en-US" sz="2400" b="1" dirty="0" smtClean="0">
                <a:solidFill>
                  <a:schemeClr val="accent1"/>
                </a:solidFill>
              </a:rPr>
              <a:t> y la </a:t>
            </a:r>
            <a:r>
              <a:rPr lang="en-US" sz="2400" b="1" dirty="0" err="1" smtClean="0">
                <a:solidFill>
                  <a:schemeClr val="accent1"/>
                </a:solidFill>
              </a:rPr>
              <a:t>tarea</a:t>
            </a:r>
            <a:r>
              <a:rPr lang="en-US" sz="2400" b="1" dirty="0" smtClean="0">
                <a:solidFill>
                  <a:schemeClr val="accent1"/>
                </a:solidFill>
              </a:rPr>
              <a:t> </a:t>
            </a:r>
            <a:r>
              <a:rPr lang="en-US" sz="2400" b="1" dirty="0" err="1" smtClean="0">
                <a:solidFill>
                  <a:schemeClr val="accent1"/>
                </a:solidFill>
              </a:rPr>
              <a:t>suya</a:t>
            </a:r>
            <a:endParaRPr lang="en-US" sz="2400" b="1" dirty="0" smtClean="0">
              <a:solidFill>
                <a:schemeClr val="accent1"/>
              </a:solidFill>
            </a:endParaRPr>
          </a:p>
          <a:p>
            <a:pPr>
              <a:lnSpc>
                <a:spcPct val="100000"/>
              </a:lnSpc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Their books and the books of theirs </a:t>
            </a:r>
          </a:p>
          <a:p>
            <a:pPr lvl="1">
              <a:lnSpc>
                <a:spcPct val="100000"/>
              </a:lnSpc>
              <a:buFont typeface="Wingdings" pitchFamily="2" charset="2"/>
              <a:buChar char="v"/>
            </a:pPr>
            <a:r>
              <a:rPr lang="en-US" sz="2400" b="1" dirty="0" err="1" smtClean="0">
                <a:solidFill>
                  <a:schemeClr val="accent1"/>
                </a:solidFill>
              </a:rPr>
              <a:t>Sus</a:t>
            </a:r>
            <a:r>
              <a:rPr lang="en-US" sz="2400" b="1" dirty="0" smtClean="0">
                <a:solidFill>
                  <a:schemeClr val="accent1"/>
                </a:solidFill>
              </a:rPr>
              <a:t> </a:t>
            </a:r>
            <a:r>
              <a:rPr lang="en-US" sz="2400" b="1" dirty="0" err="1" smtClean="0">
                <a:solidFill>
                  <a:schemeClr val="accent1"/>
                </a:solidFill>
              </a:rPr>
              <a:t>libros</a:t>
            </a:r>
            <a:r>
              <a:rPr lang="en-US" sz="2400" b="1" dirty="0" smtClean="0">
                <a:solidFill>
                  <a:schemeClr val="accent1"/>
                </a:solidFill>
              </a:rPr>
              <a:t> y los </a:t>
            </a:r>
            <a:r>
              <a:rPr lang="en-US" sz="2400" b="1" dirty="0" err="1" smtClean="0">
                <a:solidFill>
                  <a:schemeClr val="accent1"/>
                </a:solidFill>
              </a:rPr>
              <a:t>libros</a:t>
            </a:r>
            <a:r>
              <a:rPr lang="en-US" sz="2400" b="1" dirty="0" smtClean="0">
                <a:solidFill>
                  <a:schemeClr val="accent1"/>
                </a:solidFill>
              </a:rPr>
              <a:t> </a:t>
            </a:r>
            <a:r>
              <a:rPr lang="en-US" sz="2400" b="1" dirty="0" err="1" smtClean="0">
                <a:solidFill>
                  <a:schemeClr val="accent1"/>
                </a:solidFill>
              </a:rPr>
              <a:t>suyos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53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1052286" y="1004742"/>
            <a:ext cx="10058400" cy="50773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90000"/>
              <a:buFont typeface="Wingdings" pitchFamily="2" charset="2"/>
              <a:buChar char="v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toys of ours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ct val="90000"/>
              <a:buFont typeface="Wingdings" pitchFamily="2" charset="2"/>
              <a:buChar char="v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Los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juguetes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nuestros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90000"/>
              <a:buFont typeface="Wingdings" pitchFamily="2" charset="2"/>
              <a:buChar char="v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pants of mine and the shoes of hers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ct val="90000"/>
              <a:buFont typeface="Wingdings" pitchFamily="2" charset="2"/>
              <a:buChar char="v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Los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pantalones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míos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y los </a:t>
            </a:r>
            <a:r>
              <a:rPr kumimoji="0" lang="en-US" sz="2400" b="1" i="0" u="none" strike="noStrike" kern="1200" cap="none" spc="0" normalizeH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zapatos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suyos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90000"/>
              <a:buFont typeface="Wingdings" pitchFamily="2" charset="2"/>
              <a:buChar char="v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Their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dolls 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ct val="90000"/>
              <a:buFont typeface="Wingdings" pitchFamily="2" charset="2"/>
              <a:buChar char="v"/>
              <a:tabLst/>
              <a:defRPr/>
            </a:pP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Sus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muñecas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90000"/>
              <a:buFont typeface="Wingdings" pitchFamily="2" charset="2"/>
              <a:buChar char="v"/>
              <a:tabLst/>
              <a:defRPr/>
            </a:pPr>
            <a:r>
              <a:rPr lang="en-US" sz="2800" b="1" dirty="0" smtClean="0">
                <a:solidFill>
                  <a:schemeClr val="accent1"/>
                </a:solidFill>
              </a:rPr>
              <a:t>Your stuffed animal and the stuffed animal of hers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ct val="90000"/>
              <a:buFont typeface="Wingdings" pitchFamily="2" charset="2"/>
              <a:buChar char="v"/>
              <a:tabLst/>
              <a:defRPr/>
            </a:pP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muñeco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</a:t>
            </a:r>
            <a:r>
              <a:rPr kumimoji="0" lang="en-US" sz="2400" b="1" i="0" u="none" strike="noStrike" kern="1200" cap="none" spc="0" normalizeH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peluche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y el </a:t>
            </a:r>
            <a:r>
              <a:rPr kumimoji="0" lang="en-US" sz="2400" b="1" i="0" u="none" strike="noStrike" kern="1200" cap="none" spc="0" normalizeH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muñeco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</a:t>
            </a:r>
            <a:r>
              <a:rPr kumimoji="0" lang="en-US" sz="2400" b="1" i="0" u="none" strike="noStrike" kern="1200" cap="none" spc="0" normalizeH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peluche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suyo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05542" y="5088720"/>
            <a:ext cx="10058400" cy="11887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¡</a:t>
            </a:r>
            <a:r>
              <a:rPr kumimoji="0" 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Chispas</a:t>
            </a: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!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1170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04846"/>
            <a:ext cx="10058400" cy="1188720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¡</a:t>
            </a:r>
            <a:r>
              <a:rPr lang="en-US" sz="4800" b="1" dirty="0" err="1" smtClean="0">
                <a:solidFill>
                  <a:srgbClr val="7030A0"/>
                </a:solidFill>
              </a:rPr>
              <a:t>Chispas</a:t>
            </a:r>
            <a:r>
              <a:rPr lang="en-US" sz="4800" b="1" dirty="0" smtClean="0"/>
              <a:t>!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4743" y="1672410"/>
            <a:ext cx="10370457" cy="507732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Our friendship</a:t>
            </a:r>
          </a:p>
          <a:p>
            <a:pPr lvl="1">
              <a:lnSpc>
                <a:spcPct val="100000"/>
              </a:lnSpc>
              <a:buFont typeface="Wingdings" pitchFamily="2" charset="2"/>
              <a:buChar char="v"/>
            </a:pPr>
            <a:r>
              <a:rPr lang="en-US" sz="2400" b="1" dirty="0" err="1" smtClean="0">
                <a:solidFill>
                  <a:schemeClr val="accent1"/>
                </a:solidFill>
              </a:rPr>
              <a:t>Nuestra</a:t>
            </a:r>
            <a:r>
              <a:rPr lang="en-US" sz="2400" b="1" dirty="0" smtClean="0">
                <a:solidFill>
                  <a:schemeClr val="accent1"/>
                </a:solidFill>
              </a:rPr>
              <a:t> </a:t>
            </a:r>
            <a:r>
              <a:rPr lang="en-US" sz="2400" b="1" dirty="0" err="1" smtClean="0">
                <a:solidFill>
                  <a:schemeClr val="accent1"/>
                </a:solidFill>
              </a:rPr>
              <a:t>amistad</a:t>
            </a:r>
            <a:endParaRPr lang="en-US" sz="2400" b="1" dirty="0" smtClean="0">
              <a:solidFill>
                <a:schemeClr val="accent1"/>
              </a:solidFill>
            </a:endParaRPr>
          </a:p>
          <a:p>
            <a:pPr>
              <a:lnSpc>
                <a:spcPct val="100000"/>
              </a:lnSpc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Your (Spain) stepfather and the stepfather of  yours (Spain)</a:t>
            </a:r>
          </a:p>
          <a:p>
            <a:pPr lvl="1">
              <a:lnSpc>
                <a:spcPct val="100000"/>
              </a:lnSpc>
              <a:buFont typeface="Wingdings" pitchFamily="2" charset="2"/>
              <a:buChar char="v"/>
            </a:pPr>
            <a:r>
              <a:rPr lang="en-US" sz="2400" b="1" dirty="0" err="1" smtClean="0">
                <a:solidFill>
                  <a:schemeClr val="accent1"/>
                </a:solidFill>
              </a:rPr>
              <a:t>Vuestro</a:t>
            </a:r>
            <a:r>
              <a:rPr lang="en-US" sz="2400" b="1" dirty="0" smtClean="0">
                <a:solidFill>
                  <a:schemeClr val="accent1"/>
                </a:solidFill>
              </a:rPr>
              <a:t> </a:t>
            </a:r>
            <a:r>
              <a:rPr lang="en-US" sz="2400" b="1" dirty="0" err="1" smtClean="0">
                <a:solidFill>
                  <a:schemeClr val="accent1"/>
                </a:solidFill>
              </a:rPr>
              <a:t>padrastro</a:t>
            </a:r>
            <a:r>
              <a:rPr lang="en-US" sz="2400" b="1" dirty="0" smtClean="0">
                <a:solidFill>
                  <a:schemeClr val="accent1"/>
                </a:solidFill>
              </a:rPr>
              <a:t> y el </a:t>
            </a:r>
            <a:r>
              <a:rPr lang="en-US" sz="2400" b="1" dirty="0" err="1" smtClean="0">
                <a:solidFill>
                  <a:schemeClr val="accent1"/>
                </a:solidFill>
              </a:rPr>
              <a:t>padrastro</a:t>
            </a:r>
            <a:r>
              <a:rPr lang="en-US" sz="2400" b="1" dirty="0" smtClean="0">
                <a:solidFill>
                  <a:schemeClr val="accent1"/>
                </a:solidFill>
              </a:rPr>
              <a:t> </a:t>
            </a:r>
            <a:r>
              <a:rPr lang="en-US" sz="2400" b="1" dirty="0" err="1" smtClean="0">
                <a:solidFill>
                  <a:schemeClr val="accent1"/>
                </a:solidFill>
              </a:rPr>
              <a:t>vuestro</a:t>
            </a:r>
            <a:r>
              <a:rPr lang="en-US" sz="2400" b="1" dirty="0" smtClean="0">
                <a:solidFill>
                  <a:schemeClr val="accent1"/>
                </a:solidFill>
              </a:rPr>
              <a:t> </a:t>
            </a:r>
          </a:p>
          <a:p>
            <a:pPr>
              <a:lnSpc>
                <a:spcPct val="100000"/>
              </a:lnSpc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The brother-in-law of mine</a:t>
            </a:r>
          </a:p>
          <a:p>
            <a:pPr lvl="1">
              <a:lnSpc>
                <a:spcPct val="100000"/>
              </a:lnSpc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accent1"/>
                </a:solidFill>
              </a:rPr>
              <a:t>El </a:t>
            </a:r>
            <a:r>
              <a:rPr lang="en-US" sz="2400" b="1" dirty="0" err="1" smtClean="0">
                <a:solidFill>
                  <a:schemeClr val="accent1"/>
                </a:solidFill>
              </a:rPr>
              <a:t>cuñado</a:t>
            </a:r>
            <a:r>
              <a:rPr lang="en-US" sz="2400" b="1" dirty="0" smtClean="0">
                <a:solidFill>
                  <a:schemeClr val="accent1"/>
                </a:solidFill>
              </a:rPr>
              <a:t> </a:t>
            </a:r>
            <a:r>
              <a:rPr lang="en-US" sz="2400" b="1" dirty="0" err="1" smtClean="0">
                <a:solidFill>
                  <a:schemeClr val="accent1"/>
                </a:solidFill>
              </a:rPr>
              <a:t>mío</a:t>
            </a:r>
            <a:endParaRPr lang="en-US" sz="2400" b="1" dirty="0" smtClean="0">
              <a:solidFill>
                <a:schemeClr val="accent1"/>
              </a:solidFill>
            </a:endParaRPr>
          </a:p>
          <a:p>
            <a:pPr>
              <a:lnSpc>
                <a:spcPct val="100000"/>
              </a:lnSpc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The girlfriend of his and the boyfriend of hers</a:t>
            </a:r>
          </a:p>
          <a:p>
            <a:pPr lvl="1">
              <a:lnSpc>
                <a:spcPct val="100000"/>
              </a:lnSpc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accent1"/>
                </a:solidFill>
              </a:rPr>
              <a:t>La </a:t>
            </a:r>
            <a:r>
              <a:rPr lang="en-US" sz="2400" b="1" dirty="0" err="1" smtClean="0">
                <a:solidFill>
                  <a:schemeClr val="accent1"/>
                </a:solidFill>
              </a:rPr>
              <a:t>novia</a:t>
            </a:r>
            <a:r>
              <a:rPr lang="en-US" sz="2400" b="1" dirty="0" smtClean="0">
                <a:solidFill>
                  <a:schemeClr val="accent1"/>
                </a:solidFill>
              </a:rPr>
              <a:t> </a:t>
            </a:r>
            <a:r>
              <a:rPr lang="en-US" sz="2400" b="1" dirty="0" err="1" smtClean="0">
                <a:solidFill>
                  <a:schemeClr val="accent1"/>
                </a:solidFill>
              </a:rPr>
              <a:t>suya</a:t>
            </a:r>
            <a:r>
              <a:rPr lang="en-US" sz="2400" b="1" dirty="0" smtClean="0">
                <a:solidFill>
                  <a:schemeClr val="accent1"/>
                </a:solidFill>
              </a:rPr>
              <a:t> y el </a:t>
            </a:r>
            <a:r>
              <a:rPr lang="en-US" sz="2400" b="1" dirty="0" err="1" smtClean="0">
                <a:solidFill>
                  <a:schemeClr val="accent1"/>
                </a:solidFill>
              </a:rPr>
              <a:t>novio</a:t>
            </a:r>
            <a:r>
              <a:rPr lang="en-US" sz="2400" b="1" dirty="0" smtClean="0">
                <a:solidFill>
                  <a:schemeClr val="accent1"/>
                </a:solidFill>
              </a:rPr>
              <a:t> </a:t>
            </a:r>
            <a:r>
              <a:rPr lang="en-US" sz="2400" b="1" dirty="0" err="1" smtClean="0">
                <a:solidFill>
                  <a:schemeClr val="accent1"/>
                </a:solidFill>
              </a:rPr>
              <a:t>suyo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53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1052286" y="1004742"/>
            <a:ext cx="10058400" cy="50773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90000"/>
              <a:buFont typeface="Wingdings" pitchFamily="2" charset="2"/>
              <a:buChar char="v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great-grandparents of ours are very nice. 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ct val="90000"/>
              <a:buFont typeface="Wingdings" pitchFamily="2" charset="2"/>
              <a:buChar char="v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Los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bisabuelos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nuestros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son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muy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amables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simp</a:t>
            </a:r>
            <a:r>
              <a:rPr lang="en-US" sz="2400" b="1" dirty="0" err="1" smtClean="0">
                <a:solidFill>
                  <a:schemeClr val="accent2">
                    <a:lumMod val="75000"/>
                  </a:schemeClr>
                </a:solidFill>
              </a:rPr>
              <a:t>áticos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). 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90000"/>
              <a:buFont typeface="Wingdings" pitchFamily="2" charset="2"/>
              <a:buChar char="v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relative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(feminine) of yours is rich. 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ct val="90000"/>
              <a:buFont typeface="Wingdings" pitchFamily="2" charset="2"/>
              <a:buChar char="v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pariente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tuya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</a:t>
            </a:r>
            <a:r>
              <a:rPr kumimoji="0" lang="en-US" sz="2400" b="1" i="0" u="none" strike="noStrike" kern="1200" cap="none" spc="0" normalizeH="0" noProof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noProof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rica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90000"/>
              <a:buFont typeface="Wingdings" pitchFamily="2" charset="2"/>
              <a:buChar char="v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Our stepmother is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nicer than the stepmother of his. 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ct val="90000"/>
              <a:buFont typeface="Wingdings" pitchFamily="2" charset="2"/>
              <a:buChar char="v"/>
              <a:tabLst/>
              <a:defRPr/>
            </a:pP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Nuestra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madrastra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más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amable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la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madrastra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suya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90000"/>
              <a:buFont typeface="Wingdings" pitchFamily="2" charset="2"/>
              <a:buChar char="v"/>
              <a:tabLst/>
              <a:defRPr/>
            </a:pPr>
            <a:r>
              <a:rPr lang="en-US" sz="2800" b="1" dirty="0" smtClean="0">
                <a:solidFill>
                  <a:schemeClr val="accent1"/>
                </a:solidFill>
              </a:rPr>
              <a:t>The classmates (masculine) of mine are lively/animated. 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ct val="90000"/>
              <a:buFont typeface="Wingdings" pitchFamily="2" charset="2"/>
              <a:buChar char="v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Los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compañeros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míos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son </a:t>
            </a:r>
            <a:r>
              <a:rPr kumimoji="0" lang="en-US" sz="2400" b="1" i="0" u="none" strike="noStrike" kern="1200" cap="none" spc="0" normalizeH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animados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05542" y="5088720"/>
            <a:ext cx="10058400" cy="11887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¡</a:t>
            </a:r>
            <a:r>
              <a:rPr kumimoji="0" 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Chispas</a:t>
            </a: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!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1170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04846"/>
            <a:ext cx="10058400" cy="1188720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¡</a:t>
            </a:r>
            <a:r>
              <a:rPr lang="en-US" sz="4800" b="1" dirty="0" err="1" smtClean="0">
                <a:solidFill>
                  <a:srgbClr val="7030A0"/>
                </a:solidFill>
              </a:rPr>
              <a:t>Chispas</a:t>
            </a:r>
            <a:r>
              <a:rPr lang="en-US" sz="4800" b="1" dirty="0" smtClean="0"/>
              <a:t>!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4743" y="1672410"/>
            <a:ext cx="10370457" cy="507732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The stepbrother of his is  sociable. </a:t>
            </a:r>
          </a:p>
          <a:p>
            <a:pPr lvl="1">
              <a:lnSpc>
                <a:spcPct val="100000"/>
              </a:lnSpc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accent1"/>
                </a:solidFill>
              </a:rPr>
              <a:t>El </a:t>
            </a:r>
            <a:r>
              <a:rPr lang="en-US" sz="2400" b="1" dirty="0" err="1" smtClean="0">
                <a:solidFill>
                  <a:schemeClr val="accent1"/>
                </a:solidFill>
              </a:rPr>
              <a:t>hermanastro</a:t>
            </a:r>
            <a:r>
              <a:rPr lang="en-US" sz="2400" b="1" dirty="0" smtClean="0">
                <a:solidFill>
                  <a:schemeClr val="accent1"/>
                </a:solidFill>
              </a:rPr>
              <a:t> </a:t>
            </a:r>
            <a:r>
              <a:rPr lang="en-US" sz="2400" b="1" dirty="0" err="1" smtClean="0">
                <a:solidFill>
                  <a:schemeClr val="accent1"/>
                </a:solidFill>
              </a:rPr>
              <a:t>suyo</a:t>
            </a:r>
            <a:r>
              <a:rPr lang="en-US" sz="2400" b="1" dirty="0" smtClean="0">
                <a:solidFill>
                  <a:schemeClr val="accent1"/>
                </a:solidFill>
              </a:rPr>
              <a:t> </a:t>
            </a:r>
            <a:r>
              <a:rPr lang="en-US" sz="2400" b="1" dirty="0" err="1" smtClean="0">
                <a:solidFill>
                  <a:schemeClr val="accent1"/>
                </a:solidFill>
              </a:rPr>
              <a:t>es</a:t>
            </a:r>
            <a:r>
              <a:rPr lang="en-US" sz="2400" b="1" dirty="0" smtClean="0">
                <a:solidFill>
                  <a:schemeClr val="accent1"/>
                </a:solidFill>
              </a:rPr>
              <a:t> sociable.</a:t>
            </a:r>
          </a:p>
          <a:p>
            <a:pPr>
              <a:lnSpc>
                <a:spcPct val="100000"/>
              </a:lnSpc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Our aunts are not shy. </a:t>
            </a:r>
          </a:p>
          <a:p>
            <a:pPr lvl="1">
              <a:lnSpc>
                <a:spcPct val="100000"/>
              </a:lnSpc>
              <a:buFont typeface="Wingdings" pitchFamily="2" charset="2"/>
              <a:buChar char="v"/>
            </a:pPr>
            <a:r>
              <a:rPr lang="en-US" sz="2400" b="1" dirty="0" err="1" smtClean="0">
                <a:solidFill>
                  <a:schemeClr val="accent1"/>
                </a:solidFill>
              </a:rPr>
              <a:t>Nuestras</a:t>
            </a:r>
            <a:r>
              <a:rPr lang="en-US" sz="2400" b="1" dirty="0" smtClean="0">
                <a:solidFill>
                  <a:schemeClr val="accent1"/>
                </a:solidFill>
              </a:rPr>
              <a:t> </a:t>
            </a:r>
            <a:r>
              <a:rPr lang="en-US" sz="2400" b="1" dirty="0" err="1" smtClean="0">
                <a:solidFill>
                  <a:schemeClr val="accent1"/>
                </a:solidFill>
              </a:rPr>
              <a:t>tías</a:t>
            </a:r>
            <a:r>
              <a:rPr lang="en-US" sz="2400" b="1" dirty="0" smtClean="0">
                <a:solidFill>
                  <a:schemeClr val="accent1"/>
                </a:solidFill>
              </a:rPr>
              <a:t> no son </a:t>
            </a:r>
            <a:r>
              <a:rPr lang="en-US" sz="2400" b="1" dirty="0" err="1" smtClean="0">
                <a:solidFill>
                  <a:schemeClr val="accent1"/>
                </a:solidFill>
              </a:rPr>
              <a:t>tímidas</a:t>
            </a:r>
            <a:r>
              <a:rPr lang="en-US" sz="2400" b="1" dirty="0" smtClean="0">
                <a:solidFill>
                  <a:schemeClr val="accent1"/>
                </a:solidFill>
              </a:rPr>
              <a:t>. </a:t>
            </a:r>
          </a:p>
          <a:p>
            <a:pPr>
              <a:lnSpc>
                <a:spcPct val="100000"/>
              </a:lnSpc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The twins (feminine) of hers</a:t>
            </a:r>
          </a:p>
          <a:p>
            <a:pPr lvl="1">
              <a:lnSpc>
                <a:spcPct val="100000"/>
              </a:lnSpc>
              <a:buFont typeface="Wingdings" pitchFamily="2" charset="2"/>
              <a:buChar char="v"/>
            </a:pPr>
            <a:r>
              <a:rPr lang="en-US" sz="2400" b="1" dirty="0" smtClean="0">
                <a:solidFill>
                  <a:schemeClr val="accent1"/>
                </a:solidFill>
              </a:rPr>
              <a:t>Las </a:t>
            </a:r>
            <a:r>
              <a:rPr lang="en-US" sz="2400" b="1" dirty="0" err="1" smtClean="0">
                <a:solidFill>
                  <a:schemeClr val="accent1"/>
                </a:solidFill>
              </a:rPr>
              <a:t>gemelas</a:t>
            </a:r>
            <a:r>
              <a:rPr lang="en-US" sz="2400" b="1" dirty="0" smtClean="0">
                <a:solidFill>
                  <a:schemeClr val="accent1"/>
                </a:solidFill>
              </a:rPr>
              <a:t> </a:t>
            </a:r>
            <a:r>
              <a:rPr lang="en-US" sz="2400" b="1" dirty="0" err="1" smtClean="0">
                <a:solidFill>
                  <a:schemeClr val="accent1"/>
                </a:solidFill>
              </a:rPr>
              <a:t>suyas</a:t>
            </a:r>
            <a:r>
              <a:rPr lang="en-US" sz="2400" b="1" dirty="0" smtClean="0">
                <a:solidFill>
                  <a:schemeClr val="accent1"/>
                </a:solidFill>
              </a:rPr>
              <a:t> </a:t>
            </a:r>
          </a:p>
          <a:p>
            <a:pPr>
              <a:lnSpc>
                <a:spcPct val="100000"/>
              </a:lnSpc>
              <a:buFont typeface="Wingdings" pitchFamily="2" charset="2"/>
              <a:buChar char="v"/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Your sister is fun but sometimes impatient.</a:t>
            </a:r>
          </a:p>
          <a:p>
            <a:pPr lvl="1">
              <a:lnSpc>
                <a:spcPct val="100000"/>
              </a:lnSpc>
              <a:buFont typeface="Wingdings" pitchFamily="2" charset="2"/>
              <a:buChar char="v"/>
            </a:pPr>
            <a:r>
              <a:rPr lang="en-US" sz="2400" b="1" dirty="0" err="1" smtClean="0">
                <a:solidFill>
                  <a:schemeClr val="accent1"/>
                </a:solidFill>
              </a:rPr>
              <a:t>Tu</a:t>
            </a:r>
            <a:r>
              <a:rPr lang="en-US" sz="2400" b="1" dirty="0" smtClean="0">
                <a:solidFill>
                  <a:schemeClr val="accent1"/>
                </a:solidFill>
              </a:rPr>
              <a:t> </a:t>
            </a:r>
            <a:r>
              <a:rPr lang="en-US" sz="2400" b="1" dirty="0" err="1" smtClean="0">
                <a:solidFill>
                  <a:schemeClr val="accent1"/>
                </a:solidFill>
              </a:rPr>
              <a:t>hermana</a:t>
            </a:r>
            <a:r>
              <a:rPr lang="en-US" sz="2400" b="1" dirty="0" smtClean="0">
                <a:solidFill>
                  <a:schemeClr val="accent1"/>
                </a:solidFill>
              </a:rPr>
              <a:t> </a:t>
            </a:r>
            <a:r>
              <a:rPr lang="en-US" sz="2400" b="1" dirty="0" err="1" smtClean="0">
                <a:solidFill>
                  <a:schemeClr val="accent1"/>
                </a:solidFill>
              </a:rPr>
              <a:t>es</a:t>
            </a:r>
            <a:r>
              <a:rPr lang="en-US" sz="2400" b="1" dirty="0" smtClean="0">
                <a:solidFill>
                  <a:schemeClr val="accent1"/>
                </a:solidFill>
              </a:rPr>
              <a:t> </a:t>
            </a:r>
            <a:r>
              <a:rPr lang="en-US" sz="2400" b="1" dirty="0" err="1" smtClean="0">
                <a:solidFill>
                  <a:schemeClr val="accent1"/>
                </a:solidFill>
              </a:rPr>
              <a:t>divertida</a:t>
            </a:r>
            <a:r>
              <a:rPr lang="en-US" sz="2400" b="1" dirty="0" smtClean="0">
                <a:solidFill>
                  <a:schemeClr val="accent1"/>
                </a:solidFill>
              </a:rPr>
              <a:t> </a:t>
            </a:r>
            <a:r>
              <a:rPr lang="en-US" sz="2400" b="1" dirty="0" err="1" smtClean="0">
                <a:solidFill>
                  <a:schemeClr val="accent1"/>
                </a:solidFill>
              </a:rPr>
              <a:t>pero</a:t>
            </a:r>
            <a:r>
              <a:rPr lang="en-US" sz="2400" b="1" dirty="0" smtClean="0">
                <a:solidFill>
                  <a:schemeClr val="accent1"/>
                </a:solidFill>
              </a:rPr>
              <a:t> a </a:t>
            </a:r>
            <a:r>
              <a:rPr lang="en-US" sz="2400" b="1" dirty="0" err="1" smtClean="0">
                <a:solidFill>
                  <a:schemeClr val="accent1"/>
                </a:solidFill>
              </a:rPr>
              <a:t>veces</a:t>
            </a:r>
            <a:r>
              <a:rPr lang="en-US" sz="2400" b="1" dirty="0" smtClean="0">
                <a:solidFill>
                  <a:schemeClr val="accent1"/>
                </a:solidFill>
              </a:rPr>
              <a:t> </a:t>
            </a:r>
            <a:r>
              <a:rPr lang="en-US" sz="2400" b="1" dirty="0" err="1" smtClean="0">
                <a:solidFill>
                  <a:schemeClr val="accent1"/>
                </a:solidFill>
              </a:rPr>
              <a:t>impaciente</a:t>
            </a:r>
            <a:r>
              <a:rPr lang="en-US" sz="2400" b="1" dirty="0" smtClean="0">
                <a:solidFill>
                  <a:schemeClr val="accent1"/>
                </a:solidFill>
              </a:rPr>
              <a:t>. 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53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1052286" y="1004742"/>
            <a:ext cx="10058400" cy="50773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90000"/>
              <a:buFont typeface="Wingdings" pitchFamily="2" charset="2"/>
              <a:buChar char="v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cousins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(masculine)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 mine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ct val="90000"/>
              <a:buFont typeface="Wingdings" pitchFamily="2" charset="2"/>
              <a:buChar char="v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Los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primos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míos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90000"/>
              <a:buFont typeface="Wingdings" pitchFamily="2" charset="2"/>
              <a:buChar char="v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great-grandmother of hers is the mother of her grandmother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ct val="90000"/>
              <a:buFont typeface="Wingdings" pitchFamily="2" charset="2"/>
              <a:buChar char="v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bisabuela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suya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la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madre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abuela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90000"/>
              <a:buFont typeface="Wingdings" pitchFamily="2" charset="2"/>
              <a:buChar char="v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baby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ours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ct val="90000"/>
              <a:buFont typeface="Wingdings" pitchFamily="2" charset="2"/>
              <a:buChar char="v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bebé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nuestro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90000"/>
              <a:buFont typeface="Wingdings" pitchFamily="2" charset="2"/>
              <a:buChar char="v"/>
              <a:tabLst/>
              <a:defRPr/>
            </a:pPr>
            <a:r>
              <a:rPr lang="en-US" sz="2800" b="1" dirty="0" smtClean="0">
                <a:solidFill>
                  <a:schemeClr val="accent1"/>
                </a:solidFill>
              </a:rPr>
              <a:t>The laughter of his is entertaining. 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ct val="90000"/>
              <a:buFont typeface="Wingdings" pitchFamily="2" charset="2"/>
              <a:buChar char="v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risa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suya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divertida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05542" y="5088720"/>
            <a:ext cx="10058400" cy="11887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¡</a:t>
            </a:r>
            <a:r>
              <a:rPr kumimoji="0" lang="en-US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Chispas</a:t>
            </a: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!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1170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herry Blossom 16x9">
  <a:themeElements>
    <a:clrScheme name="CherryBlossom">
      <a:dk1>
        <a:srgbClr val="595959"/>
      </a:dk1>
      <a:lt1>
        <a:sysClr val="window" lastClr="FFFFFF"/>
      </a:lt1>
      <a:dk2>
        <a:srgbClr val="000000"/>
      </a:dk2>
      <a:lt2>
        <a:srgbClr val="F6F7E4"/>
      </a:lt2>
      <a:accent1>
        <a:srgbClr val="C44475"/>
      </a:accent1>
      <a:accent2>
        <a:srgbClr val="FA906A"/>
      </a:accent2>
      <a:accent3>
        <a:srgbClr val="FCB268"/>
      </a:accent3>
      <a:accent4>
        <a:srgbClr val="DB6B70"/>
      </a:accent4>
      <a:accent5>
        <a:srgbClr val="D680A5"/>
      </a:accent5>
      <a:accent6>
        <a:srgbClr val="BA7362"/>
      </a:accent6>
      <a:hlink>
        <a:srgbClr val="DB6B70"/>
      </a:hlink>
      <a:folHlink>
        <a:srgbClr val="969696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15_4109default" id="{E728D685-11FC-4812-BA85-57AC6F9C9F40}" vid="{BC4E008B-95FF-4815-904E-143A8EDFC1D4}"/>
    </a:ext>
  </a:extLst>
</a:theme>
</file>

<file path=ppt/theme/theme2.xml><?xml version="1.0" encoding="utf-8"?>
<a:theme xmlns:a="http://schemas.openxmlformats.org/drawingml/2006/main" name="Office Theme">
  <a:themeElements>
    <a:clrScheme name="CherryBlossom">
      <a:dk1>
        <a:srgbClr val="595959"/>
      </a:dk1>
      <a:lt1>
        <a:sysClr val="window" lastClr="FFFFFF"/>
      </a:lt1>
      <a:dk2>
        <a:srgbClr val="000000"/>
      </a:dk2>
      <a:lt2>
        <a:srgbClr val="F6F7E4"/>
      </a:lt2>
      <a:accent1>
        <a:srgbClr val="C44475"/>
      </a:accent1>
      <a:accent2>
        <a:srgbClr val="FA906A"/>
      </a:accent2>
      <a:accent3>
        <a:srgbClr val="FCB268"/>
      </a:accent3>
      <a:accent4>
        <a:srgbClr val="DB6B70"/>
      </a:accent4>
      <a:accent5>
        <a:srgbClr val="D680A5"/>
      </a:accent5>
      <a:accent6>
        <a:srgbClr val="BA7362"/>
      </a:accent6>
      <a:hlink>
        <a:srgbClr val="DB6B70"/>
      </a:hlink>
      <a:folHlink>
        <a:srgbClr val="969696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herryBlossom">
      <a:dk1>
        <a:srgbClr val="595959"/>
      </a:dk1>
      <a:lt1>
        <a:sysClr val="window" lastClr="FFFFFF"/>
      </a:lt1>
      <a:dk2>
        <a:srgbClr val="000000"/>
      </a:dk2>
      <a:lt2>
        <a:srgbClr val="F6F7E4"/>
      </a:lt2>
      <a:accent1>
        <a:srgbClr val="C44475"/>
      </a:accent1>
      <a:accent2>
        <a:srgbClr val="FA906A"/>
      </a:accent2>
      <a:accent3>
        <a:srgbClr val="FCB268"/>
      </a:accent3>
      <a:accent4>
        <a:srgbClr val="DB6B70"/>
      </a:accent4>
      <a:accent5>
        <a:srgbClr val="D680A5"/>
      </a:accent5>
      <a:accent6>
        <a:srgbClr val="BA7362"/>
      </a:accent6>
      <a:hlink>
        <a:srgbClr val="DB6B70"/>
      </a:hlink>
      <a:folHlink>
        <a:srgbClr val="969696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7CB48F5-D6B9-4A73-B7C9-0F05E58E1A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339</Words>
  <Application>Microsoft Office PowerPoint</Application>
  <PresentationFormat>Custom</PresentationFormat>
  <Paragraphs>56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Cherry Blossom 16x9</vt:lpstr>
      <vt:lpstr>¡Chispas!</vt:lpstr>
      <vt:lpstr>¡Chispas!</vt:lpstr>
      <vt:lpstr>PowerPoint Presentation</vt:lpstr>
      <vt:lpstr>¡Chispas!</vt:lpstr>
      <vt:lpstr>PowerPoint Presentation</vt:lpstr>
      <vt:lpstr>¡Chispas!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modified xsi:type="dcterms:W3CDTF">2013-05-10T15:08:17Z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TC030310029991</vt:lpwstr>
  </property>
</Properties>
</file>